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90" r:id="rId5"/>
    <p:sldId id="284" r:id="rId6"/>
    <p:sldId id="292" r:id="rId7"/>
    <p:sldId id="293" r:id="rId8"/>
    <p:sldId id="287" r:id="rId9"/>
    <p:sldId id="288" r:id="rId10"/>
    <p:sldId id="262" r:id="rId11"/>
    <p:sldId id="289" r:id="rId12"/>
    <p:sldId id="264" r:id="rId13"/>
    <p:sldId id="278" r:id="rId14"/>
    <p:sldId id="266" r:id="rId15"/>
    <p:sldId id="279" r:id="rId16"/>
    <p:sldId id="268" r:id="rId17"/>
    <p:sldId id="280" r:id="rId18"/>
    <p:sldId id="270" r:id="rId19"/>
    <p:sldId id="271" r:id="rId20"/>
    <p:sldId id="272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2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6EF5-D6A7-4171-8CD9-BADEE2B5BBF0}" type="datetimeFigureOut">
              <a:rPr lang="en-IN" smtClean="0"/>
              <a:t>03-10-2025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C43A-52A0-4A74-AEEB-43921E61A7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3340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6EF5-D6A7-4171-8CD9-BADEE2B5BBF0}" type="datetimeFigureOut">
              <a:rPr lang="en-IN" smtClean="0"/>
              <a:t>03-10-2025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C43A-52A0-4A74-AEEB-43921E61A7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426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6EF5-D6A7-4171-8CD9-BADEE2B5BBF0}" type="datetimeFigureOut">
              <a:rPr lang="en-IN" smtClean="0"/>
              <a:t>03-10-2025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C43A-52A0-4A74-AEEB-43921E61A7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744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6EF5-D6A7-4171-8CD9-BADEE2B5BBF0}" type="datetimeFigureOut">
              <a:rPr lang="en-IN" smtClean="0"/>
              <a:t>03-10-2025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C43A-52A0-4A74-AEEB-43921E61A7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6075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6EF5-D6A7-4171-8CD9-BADEE2B5BBF0}" type="datetimeFigureOut">
              <a:rPr lang="en-IN" smtClean="0"/>
              <a:t>03-10-2025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C43A-52A0-4A74-AEEB-43921E61A7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409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6EF5-D6A7-4171-8CD9-BADEE2B5BBF0}" type="datetimeFigureOut">
              <a:rPr lang="en-IN" smtClean="0"/>
              <a:t>03-10-2025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C43A-52A0-4A74-AEEB-43921E61A7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286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6EF5-D6A7-4171-8CD9-BADEE2B5BBF0}" type="datetimeFigureOut">
              <a:rPr lang="en-IN" smtClean="0"/>
              <a:t>03-10-2025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C43A-52A0-4A74-AEEB-43921E61A7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81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6EF5-D6A7-4171-8CD9-BADEE2B5BBF0}" type="datetimeFigureOut">
              <a:rPr lang="en-IN" smtClean="0"/>
              <a:t>03-10-2025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C43A-52A0-4A74-AEEB-43921E61A7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0657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6EF5-D6A7-4171-8CD9-BADEE2B5BBF0}" type="datetimeFigureOut">
              <a:rPr lang="en-IN" smtClean="0"/>
              <a:t>03-10-2025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C43A-52A0-4A74-AEEB-43921E61A7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857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6EF5-D6A7-4171-8CD9-BADEE2B5BBF0}" type="datetimeFigureOut">
              <a:rPr lang="en-IN" smtClean="0"/>
              <a:t>03-10-2025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C43A-52A0-4A74-AEEB-43921E61A7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955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6EF5-D6A7-4171-8CD9-BADEE2B5BBF0}" type="datetimeFigureOut">
              <a:rPr lang="en-IN" smtClean="0"/>
              <a:t>03-10-2025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C43A-52A0-4A74-AEEB-43921E61A7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03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A6EF5-D6A7-4171-8CD9-BADEE2B5BBF0}" type="datetimeFigureOut">
              <a:rPr lang="en-IN" smtClean="0"/>
              <a:t>03-10-2025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DC43A-52A0-4A74-AEEB-43921E61A7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674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565" y="1122363"/>
            <a:ext cx="11008659" cy="2387600"/>
          </a:xfrm>
        </p:spPr>
        <p:txBody>
          <a:bodyPr>
            <a:noAutofit/>
          </a:bodyPr>
          <a:lstStyle/>
          <a:p>
            <a:r>
              <a:rPr lang="en-US" sz="19300" b="1" dirty="0">
                <a:solidFill>
                  <a:srgbClr val="FF0000"/>
                </a:solidFill>
                <a:latin typeface="+mn-lt"/>
              </a:rPr>
              <a:t>IOAA 2025</a:t>
            </a:r>
            <a:endParaRPr lang="en-IN" sz="193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2817812"/>
          </a:xfrm>
        </p:spPr>
        <p:txBody>
          <a:bodyPr>
            <a:normAutofit/>
          </a:bodyPr>
          <a:lstStyle/>
          <a:p>
            <a:r>
              <a:rPr lang="en-US" sz="1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Telescope</a:t>
            </a:r>
            <a:r>
              <a:rPr lang="en-US" sz="12000" dirty="0">
                <a:solidFill>
                  <a:srgbClr val="FF0000"/>
                </a:solidFill>
              </a:rPr>
              <a:t> </a:t>
            </a:r>
            <a:r>
              <a:rPr lang="en-US" sz="1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Round</a:t>
            </a:r>
            <a:endParaRPr lang="en-IN" sz="1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CD0CBB-C1AF-1C9E-B9EB-4DB28CF227FC}"/>
              </a:ext>
            </a:extLst>
          </p:cNvPr>
          <p:cNvSpPr/>
          <p:nvPr/>
        </p:nvSpPr>
        <p:spPr>
          <a:xfrm>
            <a:off x="206188" y="188260"/>
            <a:ext cx="11779623" cy="6463552"/>
          </a:xfrm>
          <a:prstGeom prst="rect">
            <a:avLst/>
          </a:prstGeom>
          <a:noFill/>
          <a:ln w="4318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086" y="-38899"/>
            <a:ext cx="885914" cy="6265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" y="0"/>
            <a:ext cx="609125" cy="60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5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0"/>
    </mc:Choice>
    <mc:Fallback xmlns="">
      <p:transition advClick="0" advTm="7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E86B2D-BD7C-F43E-5B49-B65E8BC87A95}"/>
              </a:ext>
            </a:extLst>
          </p:cNvPr>
          <p:cNvSpPr txBox="1"/>
          <p:nvPr/>
        </p:nvSpPr>
        <p:spPr>
          <a:xfrm>
            <a:off x="10162719" y="2930101"/>
            <a:ext cx="14791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2" name="output-converted">
            <a:hlinkClick r:id="" action="ppaction://media"/>
            <a:extLst>
              <a:ext uri="{FF2B5EF4-FFF2-40B4-BE49-F238E27FC236}">
                <a16:creationId xmlns:a16="http://schemas.microsoft.com/office/drawing/2014/main" id="{1F2FB5D5-3948-A547-7413-3519128594D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" r="877"/>
          <a:stretch>
            <a:fillRect/>
          </a:stretch>
        </p:blipFill>
        <p:spPr>
          <a:xfrm>
            <a:off x="2895600" y="0"/>
            <a:ext cx="634465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086" y="-38899"/>
            <a:ext cx="885914" cy="626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" y="0"/>
            <a:ext cx="609125" cy="60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7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FB894-0788-72DA-238A-1AC3983C3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3429000"/>
          </a:xfrm>
        </p:spPr>
        <p:txBody>
          <a:bodyPr>
            <a:noAutofit/>
          </a:bodyPr>
          <a:lstStyle/>
          <a:p>
            <a:pPr algn="ctr"/>
            <a:r>
              <a:rPr lang="en-US" sz="15800" b="1" dirty="0">
                <a:solidFill>
                  <a:srgbClr val="FF0000"/>
                </a:solidFill>
                <a:latin typeface="+mn-lt"/>
              </a:rPr>
              <a:t>Run 2 starts in</a:t>
            </a:r>
            <a:endParaRPr lang="en-IN" sz="15800" b="1" dirty="0">
              <a:latin typeface="+mn-lt"/>
            </a:endParaRPr>
          </a:p>
        </p:txBody>
      </p:sp>
      <p:pic>
        <p:nvPicPr>
          <p:cNvPr id="4" name="countdown_120">
            <a:hlinkClick r:id="" action="ppaction://media"/>
            <a:extLst>
              <a:ext uri="{FF2B5EF4-FFF2-40B4-BE49-F238E27FC236}">
                <a16:creationId xmlns:a16="http://schemas.microsoft.com/office/drawing/2014/main" id="{406E2CE5-C46F-D469-41B6-C6873517D43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t="38355"/>
          <a:stretch>
            <a:fillRect/>
          </a:stretch>
        </p:blipFill>
        <p:spPr>
          <a:xfrm>
            <a:off x="887737" y="2831432"/>
            <a:ext cx="10416526" cy="36119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086" y="-38899"/>
            <a:ext cx="885914" cy="6265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" y="0"/>
            <a:ext cx="609125" cy="60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0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8094F8-7C19-17F2-BFC6-36BF4B01A3DA}"/>
              </a:ext>
            </a:extLst>
          </p:cNvPr>
          <p:cNvSpPr txBox="1"/>
          <p:nvPr/>
        </p:nvSpPr>
        <p:spPr>
          <a:xfrm>
            <a:off x="10162719" y="2930101"/>
            <a:ext cx="14791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3" name="output-converted">
            <a:hlinkClick r:id="" action="ppaction://media"/>
            <a:extLst>
              <a:ext uri="{FF2B5EF4-FFF2-40B4-BE49-F238E27FC236}">
                <a16:creationId xmlns:a16="http://schemas.microsoft.com/office/drawing/2014/main" id="{B2C86B34-AFAD-E5A4-41C2-FB292353C94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" r="877"/>
          <a:stretch>
            <a:fillRect/>
          </a:stretch>
        </p:blipFill>
        <p:spPr>
          <a:xfrm>
            <a:off x="2895600" y="0"/>
            <a:ext cx="634465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086" y="-38899"/>
            <a:ext cx="885914" cy="626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" y="0"/>
            <a:ext cx="609125" cy="60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4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untdown_60">
            <a:hlinkClick r:id="" action="ppaction://media"/>
            <a:extLst>
              <a:ext uri="{FF2B5EF4-FFF2-40B4-BE49-F238E27FC236}">
                <a16:creationId xmlns:a16="http://schemas.microsoft.com/office/drawing/2014/main" id="{B7A0D280-4476-972B-18E5-8127FB75962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t="32419"/>
          <a:stretch>
            <a:fillRect/>
          </a:stretch>
        </p:blipFill>
        <p:spPr>
          <a:xfrm>
            <a:off x="331842" y="2475570"/>
            <a:ext cx="11528316" cy="438242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A065389-21A4-F69E-18C2-5E6D4FA0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3429000"/>
          </a:xfrm>
        </p:spPr>
        <p:txBody>
          <a:bodyPr>
            <a:noAutofit/>
          </a:bodyPr>
          <a:lstStyle/>
          <a:p>
            <a:pPr algn="ctr"/>
            <a:r>
              <a:rPr lang="en-US" sz="15800" b="1" dirty="0">
                <a:solidFill>
                  <a:srgbClr val="FF0000"/>
                </a:solidFill>
                <a:latin typeface="+mn-lt"/>
              </a:rPr>
              <a:t>Run 3 starts in</a:t>
            </a:r>
            <a:endParaRPr lang="en-IN" sz="158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086" y="-38899"/>
            <a:ext cx="885914" cy="6265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" y="0"/>
            <a:ext cx="609125" cy="60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8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9071EB-4114-4FED-DEEA-85839ED5D15E}"/>
              </a:ext>
            </a:extLst>
          </p:cNvPr>
          <p:cNvSpPr txBox="1"/>
          <p:nvPr/>
        </p:nvSpPr>
        <p:spPr>
          <a:xfrm>
            <a:off x="10162719" y="2930101"/>
            <a:ext cx="14791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0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3" name="output-converted">
            <a:hlinkClick r:id="" action="ppaction://media"/>
            <a:extLst>
              <a:ext uri="{FF2B5EF4-FFF2-40B4-BE49-F238E27FC236}">
                <a16:creationId xmlns:a16="http://schemas.microsoft.com/office/drawing/2014/main" id="{B8B4F5EF-BB2A-D15E-2336-068384A2FC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" r="877"/>
          <a:stretch>
            <a:fillRect/>
          </a:stretch>
        </p:blipFill>
        <p:spPr>
          <a:xfrm>
            <a:off x="2895600" y="0"/>
            <a:ext cx="634465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086" y="-38899"/>
            <a:ext cx="885914" cy="626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" y="0"/>
            <a:ext cx="609125" cy="60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4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untdown_60">
            <a:hlinkClick r:id="" action="ppaction://media"/>
            <a:extLst>
              <a:ext uri="{FF2B5EF4-FFF2-40B4-BE49-F238E27FC236}">
                <a16:creationId xmlns:a16="http://schemas.microsoft.com/office/drawing/2014/main" id="{EDE7665D-B208-FE33-EDC6-A797EFC89DA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t="28557"/>
          <a:stretch>
            <a:fillRect/>
          </a:stretch>
        </p:blipFill>
        <p:spPr>
          <a:xfrm>
            <a:off x="832069" y="2263696"/>
            <a:ext cx="10910947" cy="438475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65ADF7D-A496-7F04-01EA-D14BD024E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3429000"/>
          </a:xfrm>
        </p:spPr>
        <p:txBody>
          <a:bodyPr>
            <a:noAutofit/>
          </a:bodyPr>
          <a:lstStyle/>
          <a:p>
            <a:pPr algn="ctr"/>
            <a:r>
              <a:rPr lang="en-US" sz="15800" b="1" dirty="0">
                <a:solidFill>
                  <a:srgbClr val="FF0000"/>
                </a:solidFill>
                <a:latin typeface="+mn-lt"/>
              </a:rPr>
              <a:t>Run 4 starts in</a:t>
            </a:r>
            <a:endParaRPr lang="en-IN" sz="158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086" y="-38899"/>
            <a:ext cx="885914" cy="6265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" y="0"/>
            <a:ext cx="609125" cy="60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4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5E192D-4751-D0BC-3CF2-8A7E0966A09F}"/>
              </a:ext>
            </a:extLst>
          </p:cNvPr>
          <p:cNvSpPr txBox="1"/>
          <p:nvPr/>
        </p:nvSpPr>
        <p:spPr>
          <a:xfrm>
            <a:off x="10162719" y="2930101"/>
            <a:ext cx="14791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0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3" name="output-converted">
            <a:hlinkClick r:id="" action="ppaction://media"/>
            <a:extLst>
              <a:ext uri="{FF2B5EF4-FFF2-40B4-BE49-F238E27FC236}">
                <a16:creationId xmlns:a16="http://schemas.microsoft.com/office/drawing/2014/main" id="{DE962BC1-A591-9C37-8700-47D4483A870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" r="877"/>
          <a:stretch>
            <a:fillRect/>
          </a:stretch>
        </p:blipFill>
        <p:spPr>
          <a:xfrm>
            <a:off x="2895600" y="0"/>
            <a:ext cx="634465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086" y="-38899"/>
            <a:ext cx="885914" cy="626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" y="0"/>
            <a:ext cx="609125" cy="60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5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untdown_60">
            <a:hlinkClick r:id="" action="ppaction://media"/>
            <a:extLst>
              <a:ext uri="{FF2B5EF4-FFF2-40B4-BE49-F238E27FC236}">
                <a16:creationId xmlns:a16="http://schemas.microsoft.com/office/drawing/2014/main" id="{CBFAC7CA-D2EF-4B29-E65F-E9939D71CB4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t="27337"/>
          <a:stretch>
            <a:fillRect/>
          </a:stretch>
        </p:blipFill>
        <p:spPr>
          <a:xfrm>
            <a:off x="481054" y="2185638"/>
            <a:ext cx="11229893" cy="458996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296A5CC-26DB-62B2-765E-B362834F0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3429000"/>
          </a:xfrm>
        </p:spPr>
        <p:txBody>
          <a:bodyPr>
            <a:noAutofit/>
          </a:bodyPr>
          <a:lstStyle/>
          <a:p>
            <a:pPr algn="ctr"/>
            <a:r>
              <a:rPr lang="en-US" sz="15800" b="1" dirty="0">
                <a:solidFill>
                  <a:srgbClr val="FF0000"/>
                </a:solidFill>
                <a:latin typeface="+mn-lt"/>
              </a:rPr>
              <a:t>Run 5 starts in</a:t>
            </a:r>
            <a:endParaRPr lang="en-IN" sz="158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086" y="-38899"/>
            <a:ext cx="885914" cy="6265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" y="0"/>
            <a:ext cx="609125" cy="60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3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EC343E-C932-10A4-DDDF-B78C2F078B1B}"/>
              </a:ext>
            </a:extLst>
          </p:cNvPr>
          <p:cNvSpPr txBox="1"/>
          <p:nvPr/>
        </p:nvSpPr>
        <p:spPr>
          <a:xfrm>
            <a:off x="10162719" y="2930101"/>
            <a:ext cx="14791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0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3" name="output-converted">
            <a:hlinkClick r:id="" action="ppaction://media"/>
            <a:extLst>
              <a:ext uri="{FF2B5EF4-FFF2-40B4-BE49-F238E27FC236}">
                <a16:creationId xmlns:a16="http://schemas.microsoft.com/office/drawing/2014/main" id="{1CCFA7A8-401A-A966-5FFF-734F982F664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" r="877"/>
          <a:stretch>
            <a:fillRect/>
          </a:stretch>
        </p:blipFill>
        <p:spPr>
          <a:xfrm>
            <a:off x="2895600" y="0"/>
            <a:ext cx="634465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086" y="-38899"/>
            <a:ext cx="885914" cy="626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" y="0"/>
            <a:ext cx="609125" cy="60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9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untdown_120">
            <a:hlinkClick r:id="" action="ppaction://media"/>
            <a:extLst>
              <a:ext uri="{FF2B5EF4-FFF2-40B4-BE49-F238E27FC236}">
                <a16:creationId xmlns:a16="http://schemas.microsoft.com/office/drawing/2014/main" id="{2CBBF0D1-DFBF-8F58-45AE-0C6BA0A1F4F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t="29751"/>
          <a:stretch>
            <a:fillRect/>
          </a:stretch>
        </p:blipFill>
        <p:spPr>
          <a:xfrm>
            <a:off x="614627" y="2352906"/>
            <a:ext cx="10962747" cy="433192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922F34D-313B-06F5-21C9-CBFFC965C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3429000"/>
          </a:xfrm>
        </p:spPr>
        <p:txBody>
          <a:bodyPr>
            <a:noAutofit/>
          </a:bodyPr>
          <a:lstStyle/>
          <a:p>
            <a:pPr algn="ctr"/>
            <a:r>
              <a:rPr lang="en-US" sz="15800" b="1" dirty="0">
                <a:solidFill>
                  <a:srgbClr val="FF0000"/>
                </a:solidFill>
                <a:latin typeface="+mn-lt"/>
              </a:rPr>
              <a:t>Run 6 starts in</a:t>
            </a:r>
            <a:endParaRPr lang="en-IN" sz="15800" b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086" y="-38899"/>
            <a:ext cx="885914" cy="6265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" y="0"/>
            <a:ext cx="609125" cy="60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5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"/>
          <a:stretch/>
        </p:blipFill>
        <p:spPr>
          <a:xfrm>
            <a:off x="1706398" y="92075"/>
            <a:ext cx="8933051" cy="66219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C4A010-CA38-8A1E-065D-567548978681}"/>
              </a:ext>
            </a:extLst>
          </p:cNvPr>
          <p:cNvSpPr txBox="1"/>
          <p:nvPr/>
        </p:nvSpPr>
        <p:spPr>
          <a:xfrm rot="16200000">
            <a:off x="-5023121" y="2578677"/>
            <a:ext cx="121920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0" dirty="0">
                <a:solidFill>
                  <a:srgbClr val="FF0000"/>
                </a:solidFill>
              </a:rPr>
              <a:t>Sample Sky</a:t>
            </a:r>
            <a:endParaRPr lang="en-IN" sz="1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B8D7BA-7A6F-751D-B19F-623BA3F6BAE7}"/>
              </a:ext>
            </a:extLst>
          </p:cNvPr>
          <p:cNvSpPr txBox="1"/>
          <p:nvPr/>
        </p:nvSpPr>
        <p:spPr>
          <a:xfrm rot="5400000">
            <a:off x="5198062" y="2548961"/>
            <a:ext cx="1219200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0" dirty="0">
                <a:solidFill>
                  <a:srgbClr val="FF0000"/>
                </a:solidFill>
              </a:rPr>
              <a:t>Sample Sky</a:t>
            </a:r>
            <a:endParaRPr lang="en-IN" sz="10500" dirty="0"/>
          </a:p>
        </p:txBody>
      </p:sp>
      <p:pic>
        <p:nvPicPr>
          <p:cNvPr id="7" name="countdown_120">
            <a:hlinkClick r:id="" action="ppaction://media"/>
            <a:extLst>
              <a:ext uri="{FF2B5EF4-FFF2-40B4-BE49-F238E27FC236}">
                <a16:creationId xmlns:a16="http://schemas.microsoft.com/office/drawing/2014/main" id="{58AC65ED-3E6C-2312-F32C-FC329DB4CFC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6585" t="36227" r="6378" b="10437"/>
          <a:stretch/>
        </p:blipFill>
        <p:spPr>
          <a:xfrm>
            <a:off x="3878629" y="100096"/>
            <a:ext cx="4238676" cy="14429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086" y="-38899"/>
            <a:ext cx="885914" cy="6265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" y="0"/>
            <a:ext cx="609125" cy="60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4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A89127-55FD-4BCC-DE7A-A4BEDEA4CFFE}"/>
              </a:ext>
            </a:extLst>
          </p:cNvPr>
          <p:cNvSpPr txBox="1"/>
          <p:nvPr/>
        </p:nvSpPr>
        <p:spPr>
          <a:xfrm>
            <a:off x="10162719" y="2930101"/>
            <a:ext cx="14791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4" name="output-converted">
            <a:hlinkClick r:id="" action="ppaction://media"/>
            <a:extLst>
              <a:ext uri="{FF2B5EF4-FFF2-40B4-BE49-F238E27FC236}">
                <a16:creationId xmlns:a16="http://schemas.microsoft.com/office/drawing/2014/main" id="{DFA9BC88-4E66-42A6-9AA0-B19E0BE4A39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" r="877"/>
          <a:stretch>
            <a:fillRect/>
          </a:stretch>
        </p:blipFill>
        <p:spPr>
          <a:xfrm>
            <a:off x="2895600" y="0"/>
            <a:ext cx="6344653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086" y="-38899"/>
            <a:ext cx="885914" cy="6265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" y="0"/>
            <a:ext cx="609125" cy="60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0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652" y="224589"/>
            <a:ext cx="11702715" cy="6416843"/>
          </a:xfrm>
        </p:spPr>
        <p:txBody>
          <a:bodyPr>
            <a:normAutofit fontScale="90000"/>
          </a:bodyPr>
          <a:lstStyle/>
          <a:p>
            <a:pPr algn="ctr"/>
            <a:r>
              <a:rPr lang="en-IN" sz="28700" dirty="0">
                <a:solidFill>
                  <a:srgbClr val="FF0000"/>
                </a:solidFill>
                <a:latin typeface="+mn-lt"/>
              </a:rPr>
              <a:t>The End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086" y="-38899"/>
            <a:ext cx="885914" cy="6265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" y="0"/>
            <a:ext cx="609125" cy="60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5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E8B067E-E186-0A1E-32EC-F74AF665AAE3}"/>
              </a:ext>
            </a:extLst>
          </p:cNvPr>
          <p:cNvSpPr txBox="1">
            <a:spLocks/>
          </p:cNvSpPr>
          <p:nvPr/>
        </p:nvSpPr>
        <p:spPr>
          <a:xfrm>
            <a:off x="1" y="469399"/>
            <a:ext cx="12192000" cy="2229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200" b="1" dirty="0">
                <a:solidFill>
                  <a:srgbClr val="FF0000"/>
                </a:solidFill>
                <a:latin typeface="+mn-lt"/>
              </a:rPr>
              <a:t>Q1 starts in</a:t>
            </a:r>
            <a:endParaRPr lang="en-IN" sz="21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untdown_10">
            <a:hlinkClick r:id="" action="ppaction://media"/>
            <a:extLst>
              <a:ext uri="{FF2B5EF4-FFF2-40B4-BE49-F238E27FC236}">
                <a16:creationId xmlns:a16="http://schemas.microsoft.com/office/drawing/2014/main" id="{D5DD4CC1-02EB-AB4C-003F-5323A9AF09D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t="29029"/>
          <a:stretch>
            <a:fillRect/>
          </a:stretch>
        </p:blipFill>
        <p:spPr>
          <a:xfrm>
            <a:off x="935084" y="2214281"/>
            <a:ext cx="10446786" cy="4170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086" y="-38899"/>
            <a:ext cx="885914" cy="6265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" y="0"/>
            <a:ext cx="609125" cy="60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5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089035-98B4-F004-1AB7-ABD710C6CF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00" y="752"/>
            <a:ext cx="10368000" cy="6857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086" y="-38899"/>
            <a:ext cx="885914" cy="626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" y="0"/>
            <a:ext cx="609125" cy="60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0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60000"/>
    </mc:Choice>
    <mc:Fallback xmlns="">
      <p:transition spd="slow" advClick="0" advTm="36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D595E1-C1A7-352B-53C3-3A49BBD3E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65DC88-BBC6-E152-ED7F-213273ED126C}"/>
              </a:ext>
            </a:extLst>
          </p:cNvPr>
          <p:cNvSpPr/>
          <p:nvPr/>
        </p:nvSpPr>
        <p:spPr>
          <a:xfrm>
            <a:off x="0" y="8709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2A7DD4-29B3-DA13-3707-D1B1BA36CD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06733" y="0"/>
            <a:ext cx="1036913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086" y="-38899"/>
            <a:ext cx="885914" cy="626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" y="0"/>
            <a:ext cx="609125" cy="60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6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stars in space&#10;&#10;AI-generated content may be incorrect.">
            <a:extLst>
              <a:ext uri="{FF2B5EF4-FFF2-40B4-BE49-F238E27FC236}">
                <a16:creationId xmlns:a16="http://schemas.microsoft.com/office/drawing/2014/main" id="{00C77A0B-FFFD-804E-BDA9-2BCB9A382F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962"/>
            <a:ext cx="10366170" cy="6856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086" y="-38899"/>
            <a:ext cx="885914" cy="626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" y="0"/>
            <a:ext cx="609125" cy="60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1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89D4A-B5CA-AFED-521E-F026C427C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C49C72-549D-E309-8362-EA5F57A8AF04}"/>
              </a:ext>
            </a:extLst>
          </p:cNvPr>
          <p:cNvSpPr/>
          <p:nvPr/>
        </p:nvSpPr>
        <p:spPr>
          <a:xfrm>
            <a:off x="206188" y="188260"/>
            <a:ext cx="11779623" cy="6463552"/>
          </a:xfrm>
          <a:prstGeom prst="rect">
            <a:avLst/>
          </a:prstGeom>
          <a:noFill/>
          <a:ln w="4318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9CBDF8-994C-4D67-48E3-BEDA31685FDC}"/>
              </a:ext>
            </a:extLst>
          </p:cNvPr>
          <p:cNvSpPr txBox="1">
            <a:spLocks/>
          </p:cNvSpPr>
          <p:nvPr/>
        </p:nvSpPr>
        <p:spPr>
          <a:xfrm>
            <a:off x="0" y="593126"/>
            <a:ext cx="12192000" cy="33367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Break</a:t>
            </a:r>
            <a:endParaRPr lang="en-IN" sz="28000" dirty="0"/>
          </a:p>
        </p:txBody>
      </p:sp>
      <p:pic>
        <p:nvPicPr>
          <p:cNvPr id="10" name="countdown_240">
            <a:hlinkClick r:id="" action="ppaction://media"/>
            <a:extLst>
              <a:ext uri="{FF2B5EF4-FFF2-40B4-BE49-F238E27FC236}">
                <a16:creationId xmlns:a16="http://schemas.microsoft.com/office/drawing/2014/main" id="{99A79F9D-7A49-3486-E9AB-240FC9CB332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t="38231" b="12938"/>
          <a:stretch>
            <a:fillRect/>
          </a:stretch>
        </p:blipFill>
        <p:spPr>
          <a:xfrm>
            <a:off x="1219200" y="3521241"/>
            <a:ext cx="9753600" cy="2679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086" y="-38899"/>
            <a:ext cx="885914" cy="6265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" y="0"/>
            <a:ext cx="609125" cy="60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3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0"/>
    </mc:Choice>
    <mc:Fallback xmlns="">
      <p:transition advClick="0" advTm="7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98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E8B067E-E186-0A1E-32EC-F74AF665AAE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400" b="1" dirty="0">
                <a:solidFill>
                  <a:srgbClr val="FF0000"/>
                </a:solidFill>
                <a:latin typeface="+mn-lt"/>
              </a:rPr>
              <a:t>Q2 starts </a:t>
            </a:r>
            <a:endParaRPr lang="en-IN" sz="2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086" y="-38899"/>
            <a:ext cx="885914" cy="626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" y="0"/>
            <a:ext cx="609125" cy="60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6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FB894-0788-72DA-238A-1AC3983C3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3429000"/>
          </a:xfrm>
        </p:spPr>
        <p:txBody>
          <a:bodyPr>
            <a:noAutofit/>
          </a:bodyPr>
          <a:lstStyle/>
          <a:p>
            <a:pPr algn="ctr"/>
            <a:r>
              <a:rPr lang="en-US" sz="15800" b="1" dirty="0">
                <a:solidFill>
                  <a:srgbClr val="FF0000"/>
                </a:solidFill>
                <a:latin typeface="+mn-lt"/>
              </a:rPr>
              <a:t>Run 1 starts in</a:t>
            </a:r>
            <a:endParaRPr lang="en-IN" sz="15800" b="1" dirty="0">
              <a:latin typeface="+mn-lt"/>
            </a:endParaRPr>
          </a:p>
        </p:txBody>
      </p:sp>
      <p:pic>
        <p:nvPicPr>
          <p:cNvPr id="6" name="countdown_10">
            <a:hlinkClick r:id="" action="ppaction://media"/>
            <a:extLst>
              <a:ext uri="{FF2B5EF4-FFF2-40B4-BE49-F238E27FC236}">
                <a16:creationId xmlns:a16="http://schemas.microsoft.com/office/drawing/2014/main" id="{9A17C172-A5B4-D8A0-C32B-4FDEC1D95D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t="37500"/>
          <a:stretch>
            <a:fillRect/>
          </a:stretch>
        </p:blipFill>
        <p:spPr>
          <a:xfrm>
            <a:off x="778041" y="2510588"/>
            <a:ext cx="10827887" cy="3806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086" y="-38899"/>
            <a:ext cx="885914" cy="6265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" y="0"/>
            <a:ext cx="609125" cy="60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2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4497</TotalTime>
  <Words>46</Words>
  <Application>Microsoft Office PowerPoint</Application>
  <PresentationFormat>Widescreen</PresentationFormat>
  <Paragraphs>20</Paragraphs>
  <Slides>21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Office Theme</vt:lpstr>
      <vt:lpstr>IOAA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Run 1 starts in</vt:lpstr>
      <vt:lpstr>PowerPoint Presentation</vt:lpstr>
      <vt:lpstr>Run 2 starts in</vt:lpstr>
      <vt:lpstr>PowerPoint Presentation</vt:lpstr>
      <vt:lpstr>Run 3 starts in</vt:lpstr>
      <vt:lpstr>PowerPoint Presentation</vt:lpstr>
      <vt:lpstr>Run 4 starts in</vt:lpstr>
      <vt:lpstr>PowerPoint Presentation</vt:lpstr>
      <vt:lpstr>Run 5 starts in</vt:lpstr>
      <vt:lpstr>PowerPoint Presentation</vt:lpstr>
      <vt:lpstr>Run 6 starts in</vt:lpstr>
      <vt:lpstr>PowerPoint Presentation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58</cp:revision>
  <dcterms:created xsi:type="dcterms:W3CDTF">2025-03-26T01:59:10Z</dcterms:created>
  <dcterms:modified xsi:type="dcterms:W3CDTF">2025-10-03T04:45:47Z</dcterms:modified>
</cp:coreProperties>
</file>